
<file path=[Content_Types].xml><?xml version="1.0" encoding="utf-8"?>
<Types xmlns="http://schemas.openxmlformats.org/package/2006/content-types">
  <Default Extension="jfif" ContentType="image/j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4" r:id="rId4"/>
    <p:sldId id="256" r:id="rId5"/>
    <p:sldId id="258" r:id="rId6"/>
    <p:sldId id="259" r:id="rId7"/>
    <p:sldId id="261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.bou.assaf10@gmail.com" initials="m" lastIdx="1" clrIdx="0">
    <p:extLst>
      <p:ext uri="{19B8F6BF-5375-455C-9EA6-DF929625EA0E}">
        <p15:presenceInfo xmlns:p15="http://schemas.microsoft.com/office/powerpoint/2012/main" userId="6a510897645ad52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4B700-409A-42E3-82D6-6B36249C0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F55A6D-0416-4162-A0D1-9D8D60D933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6E416-9BEE-4EC4-9BE3-13086CE11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B3A8-AF65-437E-AA4F-7D373FBE3A61}" type="datetimeFigureOut">
              <a:rPr lang="en-US" smtClean="0"/>
              <a:t>06-Jan-2025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6B95B-AE10-4BEF-ABC5-97C944B14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6CD73-653B-44D2-8871-9289E5CBC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C531-799B-47A2-B791-DC08BBDCA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61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E0BB3-C5F3-4B5B-88F7-4CEB0D6B9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2A7C19-AC28-401F-B16A-013DA814E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AB1A7-5146-4B95-AA90-875327FE0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B3A8-AF65-437E-AA4F-7D373FBE3A61}" type="datetimeFigureOut">
              <a:rPr lang="en-US" smtClean="0"/>
              <a:t>06-Jan-2025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419AA-E5C3-4612-B45F-B73A61088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5A47C-3846-4D36-9F1A-412DE9C4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C531-799B-47A2-B791-DC08BBDCA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06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DB09F6-EACA-4803-ABF3-968B49F4C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CCD953-85F0-4C4E-BA82-AAFF1DFA6D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6EA34-3596-463B-86B6-AFE23D28E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B3A8-AF65-437E-AA4F-7D373FBE3A61}" type="datetimeFigureOut">
              <a:rPr lang="en-US" smtClean="0"/>
              <a:t>06-Jan-2025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2FF42-0EEB-4084-B80E-CBE428BD9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B728D-641A-47D2-AF9F-2C8545BBE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C531-799B-47A2-B791-DC08BBDCA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40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A5EDB-2B0D-41AC-9960-4227EE7AA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004D0-26BA-4BF2-99EC-5AB0AF995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77772-FC7F-4DF5-B5E8-EE65DB0F0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B3A8-AF65-437E-AA4F-7D373FBE3A61}" type="datetimeFigureOut">
              <a:rPr lang="en-US" smtClean="0"/>
              <a:t>06-Jan-2025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ABB4C-E76B-44A2-85A4-F1DF60D21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C834A-1868-4E4D-A100-C87E7F33C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C531-799B-47A2-B791-DC08BBDCA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2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3ED63-B782-4F4F-8F06-070A22CFA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E4F7A-B570-4430-95BB-382519A90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51646-6DD7-4088-967E-518520FD7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B3A8-AF65-437E-AA4F-7D373FBE3A61}" type="datetimeFigureOut">
              <a:rPr lang="en-US" smtClean="0"/>
              <a:t>06-Jan-2025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2205D-35AC-48CF-A1BA-8EBA2D955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FB3BB-D392-4894-A6DE-8345EDB4E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C531-799B-47A2-B791-DC08BBDCA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7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99C51-812D-4BCC-97D7-B595A272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383F2-464C-4CD7-8FFF-630419FBF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54B782-708C-4843-90AF-78670389E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C4DEE-636D-4D4B-A938-5F594238B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B3A8-AF65-437E-AA4F-7D373FBE3A61}" type="datetimeFigureOut">
              <a:rPr lang="en-US" smtClean="0"/>
              <a:t>06-Jan-2025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4CE32-A0E2-4B80-95E0-B2EF96665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677090-4BDE-4E65-989B-7FDB48602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C531-799B-47A2-B791-DC08BBDCA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65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1B124-4E0F-4D80-80B8-F8779C584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F12C8-8101-4B3F-B358-78468D3D7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57126-87DD-4214-9A3A-2645DB709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4887C2-2200-4D03-B50A-AD76C3E416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36FAA1-238E-437B-8453-EFAE3941E9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6EAA43-FAA5-41B7-8862-5B97A1EA3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B3A8-AF65-437E-AA4F-7D373FBE3A61}" type="datetimeFigureOut">
              <a:rPr lang="en-US" smtClean="0"/>
              <a:t>06-Jan-2025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04F1D0-CAC5-4180-87B7-921EB918E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0BC460-B3F8-4280-AAAF-16240FAB4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C531-799B-47A2-B791-DC08BBDCA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87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C16D2-D71C-48F6-A169-981ACBFBF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F88A68-82E8-460B-92AA-EB015A231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B3A8-AF65-437E-AA4F-7D373FBE3A61}" type="datetimeFigureOut">
              <a:rPr lang="en-US" smtClean="0"/>
              <a:t>06-Jan-2025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734C14-662B-4076-940F-0E153598B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3937F-5866-4B1F-9133-C2658B421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C531-799B-47A2-B791-DC08BBDCA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04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25D180-2807-44AB-A6F1-2508432EC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B3A8-AF65-437E-AA4F-7D373FBE3A61}" type="datetimeFigureOut">
              <a:rPr lang="en-US" smtClean="0"/>
              <a:t>06-Jan-2025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965EAD-67DD-4B3D-8651-6D821DD1F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6E81A-123F-4931-9EF9-B4C65CF9F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C531-799B-47A2-B791-DC08BBDCA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6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B25FC-6998-42C4-BF61-1E613F13F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6825F-E98F-4FED-AE38-BE732A2ED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A8408-E65E-41C9-BCF1-91DAA838A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2DCC84-1705-4984-9517-DF96FD10D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B3A8-AF65-437E-AA4F-7D373FBE3A61}" type="datetimeFigureOut">
              <a:rPr lang="en-US" smtClean="0"/>
              <a:t>06-Jan-2025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DE5BA-6DD1-4FDA-AFE3-30D21ACD9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03C93-BE32-4511-9E58-253EEEF2A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C531-799B-47A2-B791-DC08BBDCA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2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A8443-D1ED-429A-A8DF-4C11B01ED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8A7A5-1BCC-43EC-898F-881505F5C1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81ABC-9BC7-47AE-BAF8-D1C16932C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A4447-68AA-4E8A-A060-665566D72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B3A8-AF65-437E-AA4F-7D373FBE3A61}" type="datetimeFigureOut">
              <a:rPr lang="en-US" smtClean="0"/>
              <a:t>06-Jan-2025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3862B-25A5-4FEC-A222-34E346F5F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2749F-0945-4BBE-8629-FE514F546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C531-799B-47A2-B791-DC08BBDCA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92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D7017D-0FA2-46CC-B875-CDC3C5826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89E10-01D2-4BFD-8214-A84B78246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5B222-0027-49B9-B4EF-77F82E37DF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2B3A8-AF65-437E-AA4F-7D373FBE3A61}" type="datetimeFigureOut">
              <a:rPr lang="en-US" smtClean="0"/>
              <a:t>06-Jan-2025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F092C-54EB-4F03-8C21-F034769658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39782-3C4D-450A-B035-7804CD157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4C531-799B-47A2-B791-DC08BBDCA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5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499" y="-9341"/>
            <a:ext cx="6349501" cy="30146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14786" y="1726427"/>
            <a:ext cx="4159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2400" b="1" dirty="0">
                <a:solidFill>
                  <a:srgbClr val="002060"/>
                </a:solidFill>
              </a:rPr>
              <a:t>مدرسة راهبات القلبين الأقدسين الثانوية</a:t>
            </a:r>
            <a:endParaRPr lang="en-US" sz="2400" b="1" dirty="0">
              <a:solidFill>
                <a:srgbClr val="002060"/>
              </a:solidFill>
            </a:endParaRPr>
          </a:p>
          <a:p>
            <a:pPr algn="r" rtl="1"/>
            <a:r>
              <a:rPr lang="ar-LB" sz="2400" b="1" dirty="0">
                <a:solidFill>
                  <a:srgbClr val="002060"/>
                </a:solidFill>
              </a:rPr>
              <a:t>بكفيا						</a:t>
            </a:r>
            <a:r>
              <a:rPr lang="ar-LB" sz="2000" b="1" dirty="0">
                <a:solidFill>
                  <a:srgbClr val="002060"/>
                </a:solidFill>
              </a:rPr>
              <a:t>		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996" y="321866"/>
            <a:ext cx="43751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2400" b="1" dirty="0">
                <a:solidFill>
                  <a:srgbClr val="002060"/>
                </a:solidFill>
              </a:rPr>
              <a:t>السنة </a:t>
            </a:r>
            <a:r>
              <a:rPr lang="ar-LB" sz="2400" b="1" dirty="0" smtClean="0">
                <a:solidFill>
                  <a:srgbClr val="002060"/>
                </a:solidFill>
              </a:rPr>
              <a:t>الدراسية</a:t>
            </a:r>
            <a:r>
              <a:rPr lang="en-US" sz="2400" b="1" dirty="0" smtClean="0">
                <a:solidFill>
                  <a:srgbClr val="002060"/>
                </a:solidFill>
              </a:rPr>
              <a:t>:</a:t>
            </a:r>
            <a:r>
              <a:rPr lang="ar-LB" sz="2400" b="1" dirty="0" smtClean="0">
                <a:solidFill>
                  <a:srgbClr val="002060"/>
                </a:solidFill>
              </a:rPr>
              <a:t> </a:t>
            </a:r>
            <a:r>
              <a:rPr lang="ar-LB" sz="2400" b="1" dirty="0" smtClean="0">
                <a:solidFill>
                  <a:srgbClr val="002060"/>
                </a:solidFill>
              </a:rPr>
              <a:t>٢٠٢٤ـ٢٠٢٥ </a:t>
            </a:r>
            <a:endParaRPr lang="ar-LB" sz="2400" b="1" dirty="0">
              <a:solidFill>
                <a:srgbClr val="002060"/>
              </a:solidFill>
            </a:endParaRPr>
          </a:p>
          <a:p>
            <a:pPr algn="r" rtl="1"/>
            <a:r>
              <a:rPr lang="ar-LB" sz="2400" b="1" dirty="0">
                <a:solidFill>
                  <a:srgbClr val="002060"/>
                </a:solidFill>
              </a:rPr>
              <a:t>المادة:</a:t>
            </a:r>
            <a:r>
              <a:rPr lang="ar-EG" sz="2400" b="1" dirty="0">
                <a:solidFill>
                  <a:srgbClr val="002060"/>
                </a:solidFill>
              </a:rPr>
              <a:t>تربية</a:t>
            </a:r>
            <a:endParaRPr lang="ar-LB" sz="2400" b="1" dirty="0">
              <a:solidFill>
                <a:srgbClr val="002060"/>
              </a:solidFill>
            </a:endParaRPr>
          </a:p>
          <a:p>
            <a:pPr algn="r" rtl="1"/>
            <a:r>
              <a:rPr lang="ar-LB" sz="2400" b="1" dirty="0">
                <a:solidFill>
                  <a:srgbClr val="002060"/>
                </a:solidFill>
              </a:rPr>
              <a:t>الصّف:</a:t>
            </a:r>
            <a:r>
              <a:rPr lang="ar-EG" sz="2400" b="1" dirty="0">
                <a:solidFill>
                  <a:srgbClr val="002060"/>
                </a:solidFill>
              </a:rPr>
              <a:t>الاساسي الثالث</a:t>
            </a:r>
            <a:endParaRPr lang="ar-LB" sz="2400" b="1" dirty="0">
              <a:solidFill>
                <a:srgbClr val="002060"/>
              </a:solidFill>
            </a:endParaRPr>
          </a:p>
          <a:p>
            <a:pPr algn="r" rtl="1"/>
            <a:r>
              <a:rPr lang="ar-LB" sz="2400" b="1" dirty="0">
                <a:solidFill>
                  <a:srgbClr val="002060"/>
                </a:solidFill>
              </a:rPr>
              <a:t>التاريخ:	</a:t>
            </a:r>
            <a:r>
              <a:rPr lang="ar-LB" sz="2400" b="1" dirty="0" smtClean="0">
                <a:solidFill>
                  <a:srgbClr val="002060"/>
                </a:solidFill>
              </a:rPr>
              <a:t>كانون الثاني ٢٠٢٥</a:t>
            </a:r>
            <a:r>
              <a:rPr lang="ar-LB" sz="2800" b="1" dirty="0">
                <a:solidFill>
                  <a:srgbClr val="002060"/>
                </a:solidFill>
              </a:rPr>
              <a:t>	</a:t>
            </a:r>
            <a:r>
              <a:rPr lang="ar-LB" b="1" dirty="0">
                <a:solidFill>
                  <a:srgbClr val="002060"/>
                </a:solidFill>
              </a:rPr>
              <a:t>						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5180" y="4194048"/>
            <a:ext cx="7570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المِحْوَرُ</a:t>
            </a:r>
            <a:r>
              <a:rPr lang="ar-EG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</a:t>
            </a:r>
            <a:r>
              <a:rPr lang="ar-LB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ثّاني: الْحَياةُ مَعَ الرّفاق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91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1256" y="338765"/>
            <a:ext cx="11773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الدّرسُ الثّالث</a:t>
            </a:r>
            <a:r>
              <a:rPr lang="ar-EG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ar-LB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َ</a:t>
            </a:r>
            <a:r>
              <a:rPr lang="ar-EG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نت</a:t>
            </a:r>
            <a:r>
              <a:rPr lang="ar-L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َ</a:t>
            </a:r>
            <a:r>
              <a:rPr lang="ar-EG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عاون</a:t>
            </a:r>
            <a:r>
              <a:rPr lang="ar-L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ُ</a:t>
            </a:r>
            <a:r>
              <a:rPr lang="ar-EG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ل</a:t>
            </a:r>
            <a:r>
              <a:rPr lang="ar-L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</a:t>
            </a:r>
            <a:r>
              <a:rPr lang="ar-EG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نجاز</a:t>
            </a:r>
            <a:r>
              <a:rPr lang="ar-L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ِ</a:t>
            </a:r>
            <a:r>
              <a:rPr lang="ar-EG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مشروع</a:t>
            </a:r>
            <a:r>
              <a:rPr lang="ar-L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ٍ</a:t>
            </a:r>
            <a:r>
              <a:rPr lang="ar-EG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مشترك</a:t>
            </a:r>
            <a:r>
              <a:rPr lang="ar-L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ٍ        </a:t>
            </a:r>
            <a:r>
              <a:rPr lang="ar-LB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ص. </a:t>
            </a:r>
            <a:r>
              <a:rPr lang="ar-EG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٣٠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82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1634" y="121375"/>
            <a:ext cx="2865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7200" b="1" smtClean="0">
                <a:solidFill>
                  <a:schemeClr val="accent6"/>
                </a:solidFill>
              </a:rPr>
              <a:t>الأهداف </a:t>
            </a:r>
            <a:endParaRPr lang="en-US" sz="7200" b="1" dirty="0">
              <a:solidFill>
                <a:schemeClr val="accent6"/>
              </a:solidFill>
            </a:endParaRPr>
          </a:p>
        </p:txBody>
      </p:sp>
      <p:pic>
        <p:nvPicPr>
          <p:cNvPr id="3" name="Picture 2" descr="Target 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759" y="902772"/>
            <a:ext cx="1605592" cy="1605592"/>
          </a:xfrm>
          <a:prstGeom prst="rect">
            <a:avLst/>
          </a:prstGeom>
        </p:spPr>
      </p:pic>
      <p:pic>
        <p:nvPicPr>
          <p:cNvPr id="4" name="Picture 3" descr="Target 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604" y="2472218"/>
            <a:ext cx="1605592" cy="1605592"/>
          </a:xfrm>
          <a:prstGeom prst="rect">
            <a:avLst/>
          </a:prstGeom>
        </p:spPr>
      </p:pic>
      <p:pic>
        <p:nvPicPr>
          <p:cNvPr id="5" name="Picture 4" descr="Target 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604" y="4407972"/>
            <a:ext cx="1605592" cy="16055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3383" y="1505090"/>
            <a:ext cx="6831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000" dirty="0" smtClean="0"/>
              <a:t>نَعي أَهَميَّةَ </a:t>
            </a:r>
            <a:r>
              <a:rPr lang="ar-LB" sz="4000" b="1" dirty="0" smtClean="0">
                <a:solidFill>
                  <a:srgbClr val="FF0000"/>
                </a:solidFill>
              </a:rPr>
              <a:t>التّعاونِ</a:t>
            </a:r>
            <a:r>
              <a:rPr lang="ar-LB" sz="4000" dirty="0" smtClean="0"/>
              <a:t> لإنْجازِ الْمَشاريع.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767408"/>
            <a:ext cx="9296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000" dirty="0" smtClean="0"/>
              <a:t>نَكْتَشِفُ ضَرورَةَ </a:t>
            </a:r>
            <a:r>
              <a:rPr lang="ar-LB" sz="4000" b="1" dirty="0" smtClean="0">
                <a:solidFill>
                  <a:srgbClr val="FF0000"/>
                </a:solidFill>
              </a:rPr>
              <a:t>تَوْزيعِ الْأَدْوارِ </a:t>
            </a:r>
            <a:r>
              <a:rPr lang="ar-LB" sz="4000" dirty="0" smtClean="0"/>
              <a:t>ضِمْنَ الْعَمَلِ </a:t>
            </a:r>
            <a:r>
              <a:rPr lang="ar-LB" sz="4000" dirty="0" err="1" smtClean="0"/>
              <a:t>الْفَريقي</a:t>
            </a:r>
            <a:r>
              <a:rPr lang="ar-LB" sz="4000" dirty="0" smtClean="0"/>
              <a:t>.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217816" y="3104248"/>
            <a:ext cx="5812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000" dirty="0" smtClean="0"/>
              <a:t>نَكْتَشِفُ أَهَميَّةَ </a:t>
            </a:r>
            <a:r>
              <a:rPr lang="ar-LB" sz="4000" b="1" dirty="0" smtClean="0">
                <a:solidFill>
                  <a:srgbClr val="FF0000"/>
                </a:solidFill>
              </a:rPr>
              <a:t>الْعَمَلِ </a:t>
            </a:r>
            <a:r>
              <a:rPr lang="ar-LB" sz="4000" b="1" dirty="0" err="1" smtClean="0">
                <a:solidFill>
                  <a:srgbClr val="FF0000"/>
                </a:solidFill>
              </a:rPr>
              <a:t>الْفريقي</a:t>
            </a:r>
            <a:r>
              <a:rPr lang="ar-LB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240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5FCE059-90BD-49E0-9A40-DA214991B9ED}"/>
              </a:ext>
            </a:extLst>
          </p:cNvPr>
          <p:cNvSpPr txBox="1"/>
          <p:nvPr/>
        </p:nvSpPr>
        <p:spPr>
          <a:xfrm>
            <a:off x="879763" y="6068291"/>
            <a:ext cx="10155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000" b="1" dirty="0">
                <a:solidFill>
                  <a:srgbClr val="FF0000"/>
                </a:solidFill>
              </a:rPr>
              <a:t>يتعاون</a:t>
            </a:r>
            <a:r>
              <a:rPr lang="ar-EG" sz="4000" dirty="0"/>
              <a:t> أعضاء الفريق لتحقيق </a:t>
            </a:r>
            <a:r>
              <a:rPr lang="ar-EG" sz="4000" dirty="0" smtClean="0"/>
              <a:t>الفوز</a:t>
            </a:r>
            <a:r>
              <a:rPr lang="ar-LB" sz="4000" dirty="0" smtClean="0"/>
              <a:t>.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435712-5AD4-4393-8289-CD245599B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629"/>
            <a:ext cx="12192000" cy="606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7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9C02D7-9EF8-4F00-8AE1-50F3082E8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58881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434A1D-6512-474B-A9A9-F5A4BA90902F}"/>
              </a:ext>
            </a:extLst>
          </p:cNvPr>
          <p:cNvSpPr txBox="1"/>
          <p:nvPr/>
        </p:nvSpPr>
        <p:spPr>
          <a:xfrm>
            <a:off x="27709" y="5995875"/>
            <a:ext cx="11526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3600" dirty="0"/>
              <a:t>الصّعود الى الجبل خطر جدا" . على الفريق أن </a:t>
            </a:r>
            <a:r>
              <a:rPr lang="ar-EG" sz="3600" b="1" dirty="0" smtClean="0">
                <a:solidFill>
                  <a:srgbClr val="FF0000"/>
                </a:solidFill>
              </a:rPr>
              <a:t>يترابط</a:t>
            </a:r>
            <a:r>
              <a:rPr lang="ar-LB" sz="3600" b="1" dirty="0">
                <a:solidFill>
                  <a:srgbClr val="FF0000"/>
                </a:solidFill>
              </a:rPr>
              <a:t> </a:t>
            </a:r>
            <a:r>
              <a:rPr lang="ar-LB" sz="3600" b="1" dirty="0" smtClean="0">
                <a:solidFill>
                  <a:srgbClr val="FF0000"/>
                </a:solidFill>
              </a:rPr>
              <a:t>وَيَتَعاوَنَ</a:t>
            </a:r>
            <a:r>
              <a:rPr lang="ar-EG" sz="3600" b="1" dirty="0" smtClean="0">
                <a:solidFill>
                  <a:srgbClr val="FF0000"/>
                </a:solidFill>
              </a:rPr>
              <a:t> </a:t>
            </a:r>
            <a:r>
              <a:rPr lang="ar-EG" sz="3600" dirty="0"/>
              <a:t>أثناء التّسلّق 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6777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65A12BB-D1A3-48CF-A572-327CEE8BF091}"/>
              </a:ext>
            </a:extLst>
          </p:cNvPr>
          <p:cNvSpPr txBox="1"/>
          <p:nvPr/>
        </p:nvSpPr>
        <p:spPr>
          <a:xfrm>
            <a:off x="161108" y="5591838"/>
            <a:ext cx="118523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3200" dirty="0"/>
              <a:t>انتاج مسلسل تلفزيوني يتطلّب </a:t>
            </a:r>
            <a:r>
              <a:rPr lang="ar-EG" sz="3200" b="1" dirty="0">
                <a:solidFill>
                  <a:srgbClr val="FF0000"/>
                </a:solidFill>
              </a:rPr>
              <a:t>التّعاون</a:t>
            </a:r>
            <a:r>
              <a:rPr lang="ar-EG" sz="3200" dirty="0"/>
              <a:t> بين جميع أعضاء الفريق المُنْتج ,ينفّذ كل واحد </a:t>
            </a:r>
            <a:r>
              <a:rPr lang="ar-EG" sz="3200" dirty="0" smtClean="0"/>
              <a:t>بدوره</a:t>
            </a:r>
            <a:endParaRPr lang="ar-LB" sz="3200" dirty="0" smtClean="0"/>
          </a:p>
          <a:p>
            <a:pPr algn="r"/>
            <a:r>
              <a:rPr lang="ar-EG" sz="3200" dirty="0" smtClean="0"/>
              <a:t> </a:t>
            </a:r>
            <a:r>
              <a:rPr lang="ar-EG" sz="3200" dirty="0"/>
              <a:t>توجيه المخرج  لأنّه المسؤول  عن المسلسل </a:t>
            </a:r>
            <a:r>
              <a:rPr lang="ar-EG" sz="2400" dirty="0"/>
              <a:t>.</a:t>
            </a:r>
            <a:endParaRPr lang="en-US" sz="2400" dirty="0"/>
          </a:p>
        </p:txBody>
      </p:sp>
      <p:pic>
        <p:nvPicPr>
          <p:cNvPr id="3" name="Picture 2" descr="production - Legal implications of shooting a movie along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" y="143692"/>
            <a:ext cx="11495314" cy="54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6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712926" y="155673"/>
            <a:ext cx="314814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LB" sz="5400" b="1" dirty="0" smtClean="0"/>
              <a:t>قَوْلُنا وَالْعَمَل</a:t>
            </a:r>
            <a:endParaRPr lang="en-US" sz="5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BC8D79-9081-4DF7-A7B5-4C73738D21D1}"/>
              </a:ext>
            </a:extLst>
          </p:cNvPr>
          <p:cNvSpPr txBox="1"/>
          <p:nvPr/>
        </p:nvSpPr>
        <p:spPr>
          <a:xfrm>
            <a:off x="2050869" y="5673413"/>
            <a:ext cx="807284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LB" sz="5400" dirty="0">
                <a:solidFill>
                  <a:srgbClr val="002060"/>
                </a:solidFill>
              </a:rPr>
              <a:t>ا</a:t>
            </a:r>
            <a:r>
              <a:rPr lang="ar-LB" sz="5400" dirty="0" smtClean="0">
                <a:solidFill>
                  <a:srgbClr val="002060"/>
                </a:solidFill>
              </a:rPr>
              <a:t>لْمَشاريعُ الْمُشْتَرَكَةُ مُهِمَّةٌ في حَياتِنا</a:t>
            </a:r>
            <a:r>
              <a:rPr lang="ar-EG" sz="5400" dirty="0" smtClean="0">
                <a:solidFill>
                  <a:srgbClr val="002060"/>
                </a:solidFill>
              </a:rPr>
              <a:t>.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3" y="1345138"/>
            <a:ext cx="9562011" cy="39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7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12926" y="155673"/>
            <a:ext cx="314814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LB" sz="5400" b="1" dirty="0" smtClean="0"/>
              <a:t>قَوْلُنا وَالْعَمَل</a:t>
            </a:r>
            <a:endParaRPr lang="en-US" sz="5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BC8D79-9081-4DF7-A7B5-4C73738D21D1}"/>
              </a:ext>
            </a:extLst>
          </p:cNvPr>
          <p:cNvSpPr txBox="1"/>
          <p:nvPr/>
        </p:nvSpPr>
        <p:spPr>
          <a:xfrm>
            <a:off x="0" y="5268465"/>
            <a:ext cx="11874137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LB" sz="5400" dirty="0" smtClean="0">
                <a:solidFill>
                  <a:srgbClr val="002060"/>
                </a:solidFill>
              </a:rPr>
              <a:t>نَتَعاوَنُ على إنْجازِ مَشاريعَ مُخْتَلِفَةٍ وَذاتَ فائدَةٍ عامَة</a:t>
            </a:r>
            <a:r>
              <a:rPr lang="ar-EG" sz="5400" dirty="0" smtClean="0">
                <a:solidFill>
                  <a:srgbClr val="002060"/>
                </a:solidFill>
              </a:rPr>
              <a:t>.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509451"/>
            <a:ext cx="7994469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9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12926" y="155673"/>
            <a:ext cx="314814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LB" sz="5400" b="1" dirty="0" smtClean="0"/>
              <a:t>قَوْلُنا وَالْعَمَل</a:t>
            </a:r>
            <a:endParaRPr lang="en-US" sz="5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BC8D79-9081-4DF7-A7B5-4C73738D21D1}"/>
              </a:ext>
            </a:extLst>
          </p:cNvPr>
          <p:cNvSpPr txBox="1"/>
          <p:nvPr/>
        </p:nvSpPr>
        <p:spPr>
          <a:xfrm>
            <a:off x="391885" y="5782359"/>
            <a:ext cx="1112955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LB" sz="5400" dirty="0" smtClean="0">
                <a:solidFill>
                  <a:srgbClr val="002060"/>
                </a:solidFill>
              </a:rPr>
              <a:t>أَلْتَزِمُ بِدَوْري، وَأَحْتَرِمُ أَدْوارَ الآخَرينَ </a:t>
            </a:r>
            <a:r>
              <a:rPr lang="ar-LB" sz="5400" dirty="0">
                <a:solidFill>
                  <a:srgbClr val="002060"/>
                </a:solidFill>
              </a:rPr>
              <a:t>ف</a:t>
            </a:r>
            <a:r>
              <a:rPr lang="ar-LB" sz="5400" dirty="0" smtClean="0">
                <a:solidFill>
                  <a:srgbClr val="002060"/>
                </a:solidFill>
              </a:rPr>
              <a:t>ي الْفَريق</a:t>
            </a:r>
            <a:r>
              <a:rPr lang="ar-EG" sz="5400" dirty="0" smtClean="0">
                <a:solidFill>
                  <a:srgbClr val="002060"/>
                </a:solidFill>
              </a:rPr>
              <a:t>.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37" y="1174888"/>
            <a:ext cx="10567850" cy="451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3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156</Words>
  <Application>Microsoft Office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maria.bou.assaf10@gmail.com</dc:creator>
  <cp:lastModifiedBy>Admin</cp:lastModifiedBy>
  <cp:revision>56</cp:revision>
  <dcterms:created xsi:type="dcterms:W3CDTF">2021-01-05T19:05:52Z</dcterms:created>
  <dcterms:modified xsi:type="dcterms:W3CDTF">2025-01-06T17:08:20Z</dcterms:modified>
</cp:coreProperties>
</file>